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Tw Cen MT Condensed Extra Bold" panose="020B0803020202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101"/>
    <a:srgbClr val="000000"/>
    <a:srgbClr val="F2A974"/>
    <a:srgbClr val="E9C7AB"/>
    <a:srgbClr val="F18E39"/>
    <a:srgbClr val="F49108"/>
    <a:srgbClr val="020001"/>
    <a:srgbClr val="FE8647"/>
    <a:srgbClr val="F5F5F5"/>
    <a:srgbClr val="7B71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 showGuides="1">
      <p:cViewPr varScale="1">
        <p:scale>
          <a:sx n="86" d="100"/>
          <a:sy n="86" d="100"/>
        </p:scale>
        <p:origin x="73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6A34-6B3F-446D-8BE2-8A7897E25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02E16-9475-4625-A9AB-81FBA90A5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4B9D0-52E1-4965-BF13-0E880085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5203E-F271-461F-A5EA-5881A079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AB3FC-D08A-4DDC-9550-4A560113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084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4A9C2-C278-4678-AE93-F4936093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06081-1289-4366-BD50-143FEBC76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5E2CE-6B53-4D05-8916-390001EF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C0A78-CFC1-481B-8B3D-07D4F834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32D5F-6130-4844-93B7-38A95358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073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7A667-B188-408A-B9B4-D3F733CFF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CA106-869D-4FD5-BBFD-15A39B0B6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92355-6E73-4CF2-8A2F-9EACCA6E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7C78C-D4D1-4B2D-AF40-9E88EA2D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962-ECD0-4820-9B0D-5FC725FB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242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A426-25B8-4C74-90D9-D56583D0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C368-DB3B-4646-A760-3C97977F5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7FF4F-4647-4F4F-BA6B-C6EF75C1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C2ED-D0FF-4B86-8BA3-5D180824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1BC6C-1000-4C74-B581-122FB598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849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FA7E-C01F-432A-AC02-CC45A0B7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35FA4-17F3-498D-B6C3-1C78D9007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9E16A-F692-46BA-B6BE-47E0A551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F7B2E-72A3-47C7-8070-AF91B2FED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678E5-B395-4DA0-8F63-A9DE924C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723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1154-C00D-4780-9756-FC48C9B2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DA0F8-17F9-4D49-A7EF-A0F073161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585C6-B321-4188-9F4A-464A50870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4C28A-C927-488D-B7A2-73F9208B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1B06D-A8AD-47C2-BFC8-33FA9FE5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6DBF9-7E00-46C8-969B-AB079B0E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65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BE58-EA22-431E-974C-7082947C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0A551-2DE5-44D5-8396-5147CA02C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39AF1-4BC2-4D8E-9AF3-2862EB9E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EE30B-1C25-46C7-9986-311BCBD3F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7CE90-B798-456E-9219-E21C39A5CD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931907-78DE-4279-8F80-B25CF7B4A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A4BD2A-5DC2-415D-94C1-F135C240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D22A14-B57A-4DE8-9AE4-9A09DFD2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607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E8DD-E3DA-414B-BC0C-8959B96F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8C891B-7EBC-4C25-BE91-0F774E39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B98E3-9F72-4815-BDC4-5863C225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DD2F3-A789-4F3B-A373-4EC816D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422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EB0CB-4E35-4A60-B65A-A50FD7E0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DD336-CF56-4501-B252-871CDCAE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84A46-DC3A-4B54-ACC1-9AF6BABC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196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A558-B636-45A1-9597-2C4FE93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D057-99F5-4110-9DAA-8D4DC8B0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5A4AB-B8DA-4543-BF39-02187E926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52E61-94FD-4806-B4AF-B98682BE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702DF-D94A-41F0-90A5-F6F52467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EACAE-AFB3-424B-8F56-BFE3DB94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3184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7034-8CCE-4425-A670-EC309630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96B54-DDDA-4F65-92C2-CF55F1662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D9AF7-E9A1-4885-BCC1-771D8ED98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47B1F-203E-4368-BAD3-39131E88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55CB2-9195-4C1A-A643-741747F5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511F1-E41E-4659-B833-4FBE4232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834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C0BBD-6DE1-4ACB-8252-F0ADB5F1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DC9B5-A832-444C-9759-A9659A125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E3570-7008-4B61-828E-DA4CAD61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23FC4-02FA-4D9D-A806-6298B76BC0E7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5029-344E-4514-9437-AF6525B28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AACB9-39FB-49D1-921C-A82AB8EF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77BC-3DF9-4773-A6D9-4F6B9DB687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456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3F8550E-1613-4700-ABF4-C536F0D80D87}"/>
              </a:ext>
            </a:extLst>
          </p:cNvPr>
          <p:cNvGrpSpPr/>
          <p:nvPr/>
        </p:nvGrpSpPr>
        <p:grpSpPr>
          <a:xfrm>
            <a:off x="-1" y="0"/>
            <a:ext cx="12192002" cy="6845458"/>
            <a:chOff x="-1" y="0"/>
            <a:chExt cx="12192002" cy="684545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A9729C3-16F4-4F41-B5C6-BE992AD7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3513221" cy="684545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B2BEFB3-FB84-4E86-8977-E3FEBC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220" y="0"/>
              <a:ext cx="3513221" cy="68454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D67963C-B902-467F-83A9-12292023A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937" y="0"/>
              <a:ext cx="3513221" cy="684545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29381D9-AC40-41FD-BC67-C5A13C31C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9"/>
            <a:stretch/>
          </p:blipFill>
          <p:spPr>
            <a:xfrm>
              <a:off x="10486655" y="0"/>
              <a:ext cx="1705346" cy="6845458"/>
            </a:xfrm>
            <a:prstGeom prst="rect">
              <a:avLst/>
            </a:prstGeom>
          </p:spPr>
        </p:pic>
      </p:grpSp>
      <p:sp>
        <p:nvSpPr>
          <p:cNvPr id="42" name="Plaque 41">
            <a:extLst>
              <a:ext uri="{FF2B5EF4-FFF2-40B4-BE49-F238E27FC236}">
                <a16:creationId xmlns:a16="http://schemas.microsoft.com/office/drawing/2014/main" id="{DEDEB5E8-1F7A-40E6-9722-911106616D49}"/>
              </a:ext>
            </a:extLst>
          </p:cNvPr>
          <p:cNvSpPr/>
          <p:nvPr/>
        </p:nvSpPr>
        <p:spPr>
          <a:xfrm>
            <a:off x="401053" y="282748"/>
            <a:ext cx="11389894" cy="6292505"/>
          </a:xfrm>
          <a:prstGeom prst="plaque">
            <a:avLst>
              <a:gd name="adj" fmla="val 0"/>
            </a:avLst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B0327-B12C-44B6-B1AE-D3532CA64EEC}"/>
              </a:ext>
            </a:extLst>
          </p:cNvPr>
          <p:cNvSpPr txBox="1"/>
          <p:nvPr/>
        </p:nvSpPr>
        <p:spPr>
          <a:xfrm>
            <a:off x="3012523" y="256745"/>
            <a:ext cx="7460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This Is Your Presentation Tittle</a:t>
            </a:r>
            <a:endParaRPr lang="en-ID" sz="8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D21153-213B-444A-ACB8-0F9F8BF72D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94" b="13691"/>
          <a:stretch/>
        </p:blipFill>
        <p:spPr>
          <a:xfrm>
            <a:off x="2462463" y="2828607"/>
            <a:ext cx="7267075" cy="37726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3F2EED-EF9E-4CC5-8BB6-4DB19837557B}"/>
              </a:ext>
            </a:extLst>
          </p:cNvPr>
          <p:cNvSpPr txBox="1"/>
          <p:nvPr/>
        </p:nvSpPr>
        <p:spPr>
          <a:xfrm>
            <a:off x="3060697" y="238224"/>
            <a:ext cx="7460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F79101"/>
                </a:solidFill>
                <a:latin typeface="Tw Cen MT Condensed Extra Bold" panose="020B0803020202020204" pitchFamily="34" charset="0"/>
              </a:rPr>
              <a:t>This Is Your Presentation Tittle</a:t>
            </a:r>
            <a:endParaRPr lang="en-ID" sz="8000" dirty="0">
              <a:solidFill>
                <a:srgbClr val="F79101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4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B9C3957-C2BC-4C11-B89D-C387735E6090}"/>
              </a:ext>
            </a:extLst>
          </p:cNvPr>
          <p:cNvGrpSpPr/>
          <p:nvPr/>
        </p:nvGrpSpPr>
        <p:grpSpPr>
          <a:xfrm>
            <a:off x="-1" y="0"/>
            <a:ext cx="12192002" cy="6845458"/>
            <a:chOff x="-1" y="0"/>
            <a:chExt cx="12192002" cy="684545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A8A5351-BB81-4683-88FF-C320CBF34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3513221" cy="684545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30F152E-D730-4D8C-A267-505C45D64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220" y="0"/>
              <a:ext cx="3513221" cy="684545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B82712B-60FC-4BE6-831C-B6692093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937" y="0"/>
              <a:ext cx="3513221" cy="68454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7A5DC89-3065-460A-A02E-4B3CBADE2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9"/>
            <a:stretch/>
          </p:blipFill>
          <p:spPr>
            <a:xfrm>
              <a:off x="10486655" y="0"/>
              <a:ext cx="1705346" cy="6845458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6B34B24-C169-4146-939E-A2C80F75AC5C}"/>
              </a:ext>
            </a:extLst>
          </p:cNvPr>
          <p:cNvSpPr/>
          <p:nvPr/>
        </p:nvSpPr>
        <p:spPr>
          <a:xfrm>
            <a:off x="342900" y="248152"/>
            <a:ext cx="11506201" cy="636169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3FE2CD-E72C-41F1-9EB7-6EF782750CC3}"/>
              </a:ext>
            </a:extLst>
          </p:cNvPr>
          <p:cNvSpPr/>
          <p:nvPr/>
        </p:nvSpPr>
        <p:spPr>
          <a:xfrm>
            <a:off x="597374" y="460612"/>
            <a:ext cx="10997252" cy="5936776"/>
          </a:xfrm>
          <a:prstGeom prst="roundRect">
            <a:avLst>
              <a:gd name="adj" fmla="val 4667"/>
            </a:avLst>
          </a:prstGeom>
          <a:solidFill>
            <a:srgbClr val="0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B8A87-6077-4C67-B32A-DC9F736E0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3860" r="23801"/>
          <a:stretch/>
        </p:blipFill>
        <p:spPr>
          <a:xfrm>
            <a:off x="9832377" y="2646946"/>
            <a:ext cx="2271198" cy="4080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0D0343-CA2C-4F6F-8E68-9DC3578CD7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7" b="34686"/>
          <a:stretch/>
        </p:blipFill>
        <p:spPr>
          <a:xfrm>
            <a:off x="9008038" y="12542"/>
            <a:ext cx="3426010" cy="10989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D06F15-4C07-4E1C-82E6-C4442C1020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7018"/>
          <a:stretch/>
        </p:blipFill>
        <p:spPr>
          <a:xfrm>
            <a:off x="58815" y="-183886"/>
            <a:ext cx="1231750" cy="2590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24D1971-D916-4985-BEB7-4CFB76480A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7018"/>
          <a:stretch/>
        </p:blipFill>
        <p:spPr>
          <a:xfrm>
            <a:off x="50559" y="1917581"/>
            <a:ext cx="1231750" cy="2590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1B28DD-178E-4922-B374-C83515B985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7018"/>
          <a:stretch/>
        </p:blipFill>
        <p:spPr>
          <a:xfrm>
            <a:off x="50559" y="4076343"/>
            <a:ext cx="12317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4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448FADC-4CD1-475A-91F5-E69EAE8C6613}"/>
              </a:ext>
            </a:extLst>
          </p:cNvPr>
          <p:cNvGrpSpPr/>
          <p:nvPr/>
        </p:nvGrpSpPr>
        <p:grpSpPr>
          <a:xfrm>
            <a:off x="-1" y="0"/>
            <a:ext cx="12192002" cy="6845458"/>
            <a:chOff x="-1" y="0"/>
            <a:chExt cx="12192002" cy="684545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03A8F92-35BE-4A58-92D2-3AAF40AAC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3513221" cy="684545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5C6031-9471-4347-9EA2-18D95C310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220" y="0"/>
              <a:ext cx="3513221" cy="684545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FBC9408-7447-4967-83F2-3AD3863A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937" y="0"/>
              <a:ext cx="3513221" cy="684545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05B99D2-9911-4275-B4A9-177E16266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9"/>
            <a:stretch/>
          </p:blipFill>
          <p:spPr>
            <a:xfrm>
              <a:off x="10486655" y="0"/>
              <a:ext cx="1705346" cy="6845458"/>
            </a:xfrm>
            <a:prstGeom prst="rect">
              <a:avLst/>
            </a:prstGeom>
          </p:spPr>
        </p:pic>
      </p:grpSp>
      <p:sp>
        <p:nvSpPr>
          <p:cNvPr id="11" name="Plaque 10">
            <a:extLst>
              <a:ext uri="{FF2B5EF4-FFF2-40B4-BE49-F238E27FC236}">
                <a16:creationId xmlns:a16="http://schemas.microsoft.com/office/drawing/2014/main" id="{C7381E53-A2D5-4493-9F07-FCD563139718}"/>
              </a:ext>
            </a:extLst>
          </p:cNvPr>
          <p:cNvSpPr/>
          <p:nvPr/>
        </p:nvSpPr>
        <p:spPr>
          <a:xfrm>
            <a:off x="401053" y="369073"/>
            <a:ext cx="11389894" cy="6119855"/>
          </a:xfrm>
          <a:prstGeom prst="plaque">
            <a:avLst>
              <a:gd name="adj" fmla="val 0"/>
            </a:avLst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631942-32C8-4F20-813A-E038EA893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9" b="34970"/>
          <a:stretch/>
        </p:blipFill>
        <p:spPr>
          <a:xfrm>
            <a:off x="1324394" y="139342"/>
            <a:ext cx="3028247" cy="9421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A90FBA-D428-415A-890F-22C007F08E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9" b="17863"/>
          <a:stretch/>
        </p:blipFill>
        <p:spPr>
          <a:xfrm>
            <a:off x="4101200" y="-110529"/>
            <a:ext cx="2181726" cy="13886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66B0F6-6B5F-4B9A-94F9-F37010206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32" y="3834063"/>
            <a:ext cx="3241126" cy="3241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78F4F7-DBFB-4304-9AD7-9E840E45C9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10763" r="19825" b="16491"/>
          <a:stretch/>
        </p:blipFill>
        <p:spPr>
          <a:xfrm>
            <a:off x="49765" y="4708595"/>
            <a:ext cx="1600346" cy="196444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6CE7F1-5EAD-43A8-A30F-600031C7F4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10763" r="19825" b="16491"/>
          <a:stretch/>
        </p:blipFill>
        <p:spPr>
          <a:xfrm>
            <a:off x="49765" y="2741060"/>
            <a:ext cx="1600346" cy="19644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C4E4863-82D6-4C00-A730-5319498F70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10763" r="19825" b="16491"/>
          <a:stretch/>
        </p:blipFill>
        <p:spPr>
          <a:xfrm>
            <a:off x="62551" y="776618"/>
            <a:ext cx="1600346" cy="19644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F833C8-D794-477F-837A-961A3F593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4" y="-203806"/>
            <a:ext cx="1481912" cy="14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0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D482F-DCDB-41A7-BF80-658B2E1D4165}"/>
              </a:ext>
            </a:extLst>
          </p:cNvPr>
          <p:cNvGrpSpPr/>
          <p:nvPr/>
        </p:nvGrpSpPr>
        <p:grpSpPr>
          <a:xfrm>
            <a:off x="-1" y="0"/>
            <a:ext cx="12192002" cy="6845458"/>
            <a:chOff x="-1" y="0"/>
            <a:chExt cx="12192002" cy="6845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D927C13-CED6-4233-9F3C-7186580E7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3513221" cy="684545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1C9DC04-036D-4710-973E-86893C321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220" y="0"/>
              <a:ext cx="3513221" cy="684545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0A4073-B0F1-458D-B763-A92A13D3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937" y="0"/>
              <a:ext cx="3513221" cy="684545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D0BD342-07E1-4D35-B4A6-8AC808B10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9"/>
            <a:stretch/>
          </p:blipFill>
          <p:spPr>
            <a:xfrm>
              <a:off x="10486655" y="0"/>
              <a:ext cx="1705346" cy="684545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0E5F18-06A5-47AE-89C3-A67FD9C7AAE1}"/>
              </a:ext>
            </a:extLst>
          </p:cNvPr>
          <p:cNvSpPr/>
          <p:nvPr/>
        </p:nvSpPr>
        <p:spPr>
          <a:xfrm>
            <a:off x="357108" y="242745"/>
            <a:ext cx="11514050" cy="622310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EB69733-9786-4501-AD1A-7C67633EF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2"/>
          <a:stretch/>
        </p:blipFill>
        <p:spPr>
          <a:xfrm>
            <a:off x="9763489" y="2422358"/>
            <a:ext cx="2071403" cy="404349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8114A47-67C7-4E88-ACAD-858FCE8536E3}"/>
              </a:ext>
            </a:extLst>
          </p:cNvPr>
          <p:cNvSpPr/>
          <p:nvPr/>
        </p:nvSpPr>
        <p:spPr>
          <a:xfrm>
            <a:off x="697709" y="591688"/>
            <a:ext cx="4787978" cy="5505568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F782AD-C01C-46CA-9521-A72E6F5747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0" b="36923"/>
          <a:stretch/>
        </p:blipFill>
        <p:spPr>
          <a:xfrm>
            <a:off x="1638006" y="125826"/>
            <a:ext cx="2907383" cy="9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0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3F8550E-1613-4700-ABF4-C536F0D80D87}"/>
              </a:ext>
            </a:extLst>
          </p:cNvPr>
          <p:cNvGrpSpPr/>
          <p:nvPr/>
        </p:nvGrpSpPr>
        <p:grpSpPr>
          <a:xfrm>
            <a:off x="0" y="0"/>
            <a:ext cx="12192002" cy="6845458"/>
            <a:chOff x="-1" y="0"/>
            <a:chExt cx="12192002" cy="684545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A9729C3-16F4-4F41-B5C6-BE992AD7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3513221" cy="684545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B2BEFB3-FB84-4E86-8977-E3FEBCE9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220" y="0"/>
              <a:ext cx="3513221" cy="68454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D67963C-B902-467F-83A9-12292023A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937" y="0"/>
              <a:ext cx="3513221" cy="684545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29381D9-AC40-41FD-BC67-C5A13C31C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9"/>
            <a:stretch/>
          </p:blipFill>
          <p:spPr>
            <a:xfrm>
              <a:off x="10486655" y="0"/>
              <a:ext cx="1705346" cy="6845458"/>
            </a:xfrm>
            <a:prstGeom prst="rect">
              <a:avLst/>
            </a:prstGeom>
          </p:spPr>
        </p:pic>
      </p:grpSp>
      <p:sp>
        <p:nvSpPr>
          <p:cNvPr id="11" name="Plaque 10">
            <a:extLst>
              <a:ext uri="{FF2B5EF4-FFF2-40B4-BE49-F238E27FC236}">
                <a16:creationId xmlns:a16="http://schemas.microsoft.com/office/drawing/2014/main" id="{15E36FEC-6A8B-4055-9AFC-1B36F53354BF}"/>
              </a:ext>
            </a:extLst>
          </p:cNvPr>
          <p:cNvSpPr/>
          <p:nvPr/>
        </p:nvSpPr>
        <p:spPr>
          <a:xfrm>
            <a:off x="401053" y="252587"/>
            <a:ext cx="11389894" cy="6292505"/>
          </a:xfrm>
          <a:prstGeom prst="plaque">
            <a:avLst>
              <a:gd name="adj" fmla="val 0"/>
            </a:avLst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D21153-213B-444A-ACB8-0F9F8BF72D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94" b="13691"/>
          <a:stretch/>
        </p:blipFill>
        <p:spPr>
          <a:xfrm>
            <a:off x="2462463" y="2832765"/>
            <a:ext cx="7267075" cy="3772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F4D330-224B-43AB-B613-726321FC8260}"/>
              </a:ext>
            </a:extLst>
          </p:cNvPr>
          <p:cNvSpPr txBox="1"/>
          <p:nvPr/>
        </p:nvSpPr>
        <p:spPr>
          <a:xfrm>
            <a:off x="2685079" y="1380679"/>
            <a:ext cx="746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Thank You</a:t>
            </a:r>
            <a:endParaRPr lang="en-ID" sz="8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8B426-1DD5-40AB-8508-D1467378679B}"/>
              </a:ext>
            </a:extLst>
          </p:cNvPr>
          <p:cNvSpPr txBox="1"/>
          <p:nvPr/>
        </p:nvSpPr>
        <p:spPr>
          <a:xfrm>
            <a:off x="2685079" y="1320358"/>
            <a:ext cx="746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F79101"/>
                </a:solidFill>
                <a:latin typeface="Tw Cen MT Condensed Extra Bold" panose="020B0803020202020204" pitchFamily="34" charset="0"/>
              </a:rPr>
              <a:t>Thank You</a:t>
            </a:r>
            <a:endParaRPr lang="en-ID" sz="8000" dirty="0">
              <a:solidFill>
                <a:srgbClr val="F79101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09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 Light</vt:lpstr>
      <vt:lpstr>Calibri</vt:lpstr>
      <vt:lpstr>Arial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20</cp:revision>
  <dcterms:created xsi:type="dcterms:W3CDTF">2021-02-04T02:45:54Z</dcterms:created>
  <dcterms:modified xsi:type="dcterms:W3CDTF">2021-07-31T09:23:41Z</dcterms:modified>
</cp:coreProperties>
</file>